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62" r:id="rId3"/>
    <p:sldId id="325" r:id="rId4"/>
    <p:sldId id="326" r:id="rId5"/>
    <p:sldId id="324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53" r:id="rId19"/>
    <p:sldId id="345" r:id="rId20"/>
    <p:sldId id="346" r:id="rId21"/>
    <p:sldId id="348" r:id="rId22"/>
    <p:sldId id="349" r:id="rId23"/>
    <p:sldId id="354" r:id="rId24"/>
    <p:sldId id="355" r:id="rId25"/>
    <p:sldId id="356" r:id="rId26"/>
    <p:sldId id="357" r:id="rId27"/>
    <p:sldId id="359" r:id="rId28"/>
    <p:sldId id="363" r:id="rId29"/>
    <p:sldId id="360" r:id="rId30"/>
    <p:sldId id="361" r:id="rId31"/>
    <p:sldId id="350" r:id="rId32"/>
    <p:sldId id="362" r:id="rId33"/>
    <p:sldId id="358" r:id="rId34"/>
    <p:sldId id="352" r:id="rId35"/>
    <p:sldId id="263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137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2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857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54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0453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hkem teksti. Väiksem tekst" type="titleOnly">
  <p:cSld name="Rohkem teksti. Väiksem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953600" y="1371050"/>
            <a:ext cx="6842400" cy="3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0" y="4356200"/>
            <a:ext cx="7888800" cy="3936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6706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8155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oni kohaga tühi">
  <p:cSld name="Ikooni kohaga tüh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lk numbriga">
  <p:cSld name="Tühi lk numbriga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25168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lk numbriga" preserve="1">
  <p:cSld name="1_Tühi lk numbriga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7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ma leheküljenumbrita tühi">
  <p:cSld name="Ilma leheküljenumbrita tüh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ma leheküljenumbrita tühi" preserve="1">
  <p:cSld name="1_Ilma leheküljenumbrita tüh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87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08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handatud küljendus 1">
  <p:cSld name="Kohandatud küljendu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87225" y="3885343"/>
            <a:ext cx="82044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349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1930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1">
  <p:cSld name="Title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5303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2546175" y="1414275"/>
            <a:ext cx="6509100" cy="1892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Char char="●"/>
              <a:def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sz="36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sz="36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○"/>
              <a:defRPr sz="36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■"/>
              <a:defRPr sz="3600" b="1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2935400" y="2680825"/>
            <a:ext cx="5814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●"/>
              <a:defRPr sz="3600" b="1">
                <a:solidFill>
                  <a:srgbClr val="31316D"/>
                </a:solidFill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○"/>
              <a:defRPr sz="3600" b="1">
                <a:solidFill>
                  <a:srgbClr val="31316D"/>
                </a:solidFill>
              </a:defRPr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3600"/>
              <a:buChar char="■"/>
              <a:defRPr sz="3600" b="1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Google Shape;24;p7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3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Pealkiri Tekst">
  <p:cSld name="Pilt Pealkiri Teks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178400" y="1349150"/>
            <a:ext cx="44634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●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○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200"/>
              <a:buFont typeface="Roboto"/>
              <a:buChar char="■"/>
              <a:defRPr sz="22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434575" y="393475"/>
            <a:ext cx="4207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65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"/>
              <a:buChar char="●"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77500" y="1367175"/>
            <a:ext cx="36927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24475" y="393475"/>
            <a:ext cx="76287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60400" y="1369525"/>
            <a:ext cx="36927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●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○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2000"/>
              <a:buFont typeface="Roboto"/>
              <a:buChar char="■"/>
              <a:defRPr sz="2000">
                <a:solidFill>
                  <a:srgbClr val="31316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kolm veergu">
  <p:cSld name="Pealkiri ja kolm veerg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316D"/>
              </a:solidFill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0" y="393525"/>
            <a:ext cx="8750400" cy="806700"/>
          </a:xfrm>
          <a:prstGeom prst="rect">
            <a:avLst/>
          </a:prstGeom>
          <a:solidFill>
            <a:srgbClr val="31316D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1316D"/>
              </a:solidFill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74709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●"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●"/>
              <a:defRPr>
                <a:solidFill>
                  <a:srgbClr val="3131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○"/>
              <a:defRPr>
                <a:solidFill>
                  <a:srgbClr val="3131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400"/>
              <a:buChar char="■"/>
              <a:defRPr>
                <a:solidFill>
                  <a:srgbClr val="31316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02677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346312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5899474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●"/>
              <a:defRPr sz="1800">
                <a:solidFill>
                  <a:srgbClr val="31316D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○"/>
              <a:defRPr sz="1800">
                <a:solidFill>
                  <a:srgbClr val="31316D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31316D"/>
              </a:buClr>
              <a:buSzPts val="1800"/>
              <a:buChar char="■"/>
              <a:defRPr sz="1800">
                <a:solidFill>
                  <a:srgbClr val="31316D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4749825"/>
            <a:ext cx="963038" cy="2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313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181694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urlloyd.co.uk/PrestonTheatres.htm" TargetMode="External"/><Relationship Id="rId2" Type="http://schemas.openxmlformats.org/officeDocument/2006/relationships/hyperlink" Target="https://pixabay.com/photos/poster-posters-wall-2246306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Microsoft_PowerPoint_2013_logo.sv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94571" y="1846200"/>
            <a:ext cx="5955729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 smtClean="0"/>
              <a:t>Plakat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t-EE" dirty="0" err="1" smtClean="0"/>
              <a:t>Canva</a:t>
            </a:r>
            <a:r>
              <a:rPr lang="et-EE" dirty="0" smtClean="0"/>
              <a:t> ja PowerPoint</a:t>
            </a:r>
            <a:endParaRPr lang="et-EE" dirty="0"/>
          </a:p>
        </p:txBody>
      </p:sp>
      <p:sp>
        <p:nvSpPr>
          <p:cNvPr id="5" name="Google Shape;76;p18"/>
          <p:cNvSpPr txBox="1">
            <a:spLocks/>
          </p:cNvSpPr>
          <p:nvPr/>
        </p:nvSpPr>
        <p:spPr>
          <a:xfrm>
            <a:off x="2517169" y="3376700"/>
            <a:ext cx="6233131" cy="13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t-EE" sz="1600" b="1" dirty="0" smtClean="0">
                <a:solidFill>
                  <a:srgbClr val="31316D"/>
                </a:solidFill>
              </a:rPr>
              <a:t>Materjalide autor: </a:t>
            </a:r>
            <a:r>
              <a:rPr lang="et-EE" sz="1600" b="1" dirty="0" err="1" smtClean="0">
                <a:solidFill>
                  <a:srgbClr val="31316D"/>
                </a:solidFill>
              </a:rPr>
              <a:t>Harold</a:t>
            </a:r>
            <a:r>
              <a:rPr lang="et-EE" sz="1600" b="1" dirty="0" smtClean="0">
                <a:solidFill>
                  <a:srgbClr val="31316D"/>
                </a:solidFill>
              </a:rPr>
              <a:t> Lepp (Gustav Adolfi Gümnaasium)</a:t>
            </a:r>
          </a:p>
          <a:p>
            <a:r>
              <a:rPr lang="et-EE" sz="1500" b="1" dirty="0" smtClean="0">
                <a:solidFill>
                  <a:srgbClr val="31316D"/>
                </a:solidFill>
              </a:rPr>
              <a:t>Koolitaja: </a:t>
            </a:r>
            <a:endParaRPr lang="it-IT" sz="1500" b="1" dirty="0" smtClean="0">
              <a:solidFill>
                <a:srgbClr val="31316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677" y="4265806"/>
            <a:ext cx="1366346" cy="792482"/>
          </a:xfrm>
          <a:prstGeom prst="rect">
            <a:avLst/>
          </a:prstGeom>
        </p:spPr>
      </p:pic>
      <p:sp>
        <p:nvSpPr>
          <p:cNvPr id="3" name="Slaidinumbri kohatä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</a:t>
            </a:fld>
            <a:endParaRPr lang="e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10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Vaatame kõik võimalused kujunduse loomiseks üle.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4. samm: hakka kujundama!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94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11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Saad mallide seast leida sobiva põhja, kuhu plakatit vms kujundama hakkad. </a:t>
            </a:r>
          </a:p>
          <a:p>
            <a:r>
              <a:rPr lang="et-EE" dirty="0" smtClean="0"/>
              <a:t>Põhjast on palju kasu, see teeb tööd palju lihtsamaks.</a:t>
            </a:r>
          </a:p>
          <a:p>
            <a:r>
              <a:rPr lang="et-EE" dirty="0" smtClean="0"/>
              <a:t>Annab palju ideid. </a:t>
            </a:r>
          </a:p>
          <a:p>
            <a:r>
              <a:rPr lang="et-EE" dirty="0" smtClean="0"/>
              <a:t>Põhjad on sorteeritud teemade alusel: nt kooli plakatid, reklaamplakat jne. 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mallid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98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12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Saad keskkonna enda fotodest välja valida sobiliku.</a:t>
            </a:r>
          </a:p>
          <a:p>
            <a:r>
              <a:rPr lang="et-EE" dirty="0" smtClean="0"/>
              <a:t>Pane tähele, et kui hiire pildile liigutad, võib tulla nurka silt „TASUTA“ või märk „$“ – sellisel juhul pilt maksab ja ilma </a:t>
            </a:r>
            <a:r>
              <a:rPr lang="et-EE" dirty="0" err="1" smtClean="0"/>
              <a:t>canva</a:t>
            </a:r>
            <a:r>
              <a:rPr lang="et-EE" dirty="0" smtClean="0"/>
              <a:t> vesimärgita seda kasutada ei saa. 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fotod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90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13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Saad valida kõiksugu elemente, sümboleid, mida plakatile lisada. </a:t>
            </a:r>
          </a:p>
          <a:p>
            <a:r>
              <a:rPr lang="et-EE" dirty="0" smtClean="0"/>
              <a:t>Taaskord on mõned elemendid tasulised. </a:t>
            </a:r>
          </a:p>
          <a:p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elemendid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14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Saad kujundusele lisada tekstivälja.</a:t>
            </a:r>
          </a:p>
          <a:p>
            <a:r>
              <a:rPr lang="et-EE" dirty="0" smtClean="0"/>
              <a:t>Valik on väga lai ja valida on palju erinevaid fonte.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17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15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Kujundusele tausta lisamine – valik väga lai. </a:t>
            </a:r>
          </a:p>
          <a:p>
            <a:r>
              <a:rPr lang="et-EE" dirty="0" smtClean="0"/>
              <a:t>Vajutades valitud pildile ilmub see kohe sinu kujundusele.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taust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81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16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Võimalus laadida arvutist või internetist pilte, mida kujunduses kasutada saab. </a:t>
            </a:r>
          </a:p>
          <a:p>
            <a:r>
              <a:rPr lang="et-EE" dirty="0" smtClean="0"/>
              <a:t>Isikupärastamise võimalus.</a:t>
            </a:r>
          </a:p>
          <a:p>
            <a:r>
              <a:rPr lang="et-EE" dirty="0" smtClean="0"/>
              <a:t>Saab lisada nt kooli logo vms.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Menüü: üleslaadimine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7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17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Plakati tegemine nõuab palju katsetamist.</a:t>
            </a:r>
          </a:p>
          <a:p>
            <a:r>
              <a:rPr lang="et-EE" dirty="0" smtClean="0"/>
              <a:t>Ole loov, proovi kõike! </a:t>
            </a:r>
          </a:p>
          <a:p>
            <a:r>
              <a:rPr lang="et-EE" dirty="0" smtClean="0"/>
              <a:t>Kasuta läbi kõik menüüst pakutud võimalused. </a:t>
            </a:r>
          </a:p>
          <a:p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Katsetamine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41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18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Videojuhend vajadusel vaatamiseks</a:t>
            </a:r>
          </a:p>
          <a:p>
            <a:r>
              <a:rPr lang="et-EE" dirty="0" smtClean="0"/>
              <a:t>Esimesed sammud </a:t>
            </a:r>
            <a:r>
              <a:rPr lang="et-EE" dirty="0" err="1" smtClean="0"/>
              <a:t>Canvas</a:t>
            </a:r>
            <a:r>
              <a:rPr lang="et-EE" dirty="0" smtClean="0"/>
              <a:t>: </a:t>
            </a:r>
          </a:p>
          <a:p>
            <a:pPr marL="101600" indent="0">
              <a:buNone/>
            </a:pPr>
            <a:endParaRPr lang="et-EE" dirty="0" smtClean="0"/>
          </a:p>
          <a:p>
            <a:pPr marL="101600" indent="0">
              <a:buNone/>
            </a:pPr>
            <a:r>
              <a:rPr lang="et-EE" dirty="0" smtClean="0"/>
              <a:t>https</a:t>
            </a:r>
            <a:r>
              <a:rPr lang="et-EE" dirty="0"/>
              <a:t>://youtu.be/9LIlmsirJ2M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Videojuhend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184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19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Ülesanne: püüa teha selline plakat</a:t>
            </a:r>
            <a:endParaRPr lang="et-EE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 rotWithShape="1">
          <a:blip r:embed="rId3"/>
          <a:srcRect l="30142" r="30306" b="1005"/>
          <a:stretch/>
        </p:blipFill>
        <p:spPr>
          <a:xfrm>
            <a:off x="3023128" y="1269045"/>
            <a:ext cx="2730908" cy="38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Plakat – mida tähendab?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</a:t>
            </a:fld>
            <a:endParaRPr lang="et"/>
          </a:p>
        </p:txBody>
      </p:sp>
      <p:pic>
        <p:nvPicPr>
          <p:cNvPr id="2" name="Picture 2" descr="Pildiotsingu posters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3" y="1311118"/>
            <a:ext cx="6483814" cy="32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20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Ülesanne: püüa teha selline plakat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29816" t="-1" r="30796" b="326"/>
          <a:stretch/>
        </p:blipFill>
        <p:spPr>
          <a:xfrm>
            <a:off x="3065633" y="1245559"/>
            <a:ext cx="2739744" cy="38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21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Plakati tegemine PowerPointis on väga lihtne!</a:t>
            </a:r>
          </a:p>
          <a:p>
            <a:r>
              <a:rPr lang="et-EE" dirty="0" smtClean="0"/>
              <a:t>Hea kasutada õpilastega tundides. 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PowerPoint</a:t>
            </a:r>
            <a:endParaRPr lang="et-EE" dirty="0"/>
          </a:p>
        </p:txBody>
      </p:sp>
      <p:pic>
        <p:nvPicPr>
          <p:cNvPr id="3074" name="Picture 2" descr="Pildiotsingu powerpoint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9" y="2206626"/>
            <a:ext cx="2389935" cy="23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22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Ava PowerPoint programm</a:t>
            </a:r>
          </a:p>
          <a:p>
            <a:r>
              <a:rPr lang="et-EE" dirty="0" smtClean="0"/>
              <a:t>Vali kas sobiv kujundus kohe algul või võta esialgu „tühi esitlus“, et sinna plakatit looma hakata. 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1. samm: ava PowerPoint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45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23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Selleks vali: KUJUNDUS -&gt; Slaidi suurus</a:t>
            </a:r>
          </a:p>
          <a:p>
            <a:pPr marL="101600" indent="0">
              <a:buNone/>
            </a:pPr>
            <a:endParaRPr lang="et-EE" dirty="0" smtClean="0"/>
          </a:p>
          <a:p>
            <a:pPr marL="101600" indent="0">
              <a:buNone/>
            </a:pPr>
            <a:endParaRPr lang="et-EE" dirty="0"/>
          </a:p>
          <a:p>
            <a:pPr marL="101600" indent="0">
              <a:buNone/>
            </a:pPr>
            <a:endParaRPr lang="et-EE" dirty="0" smtClean="0"/>
          </a:p>
          <a:p>
            <a:pPr marL="101600" indent="0">
              <a:buNone/>
            </a:pPr>
            <a:endParaRPr lang="et-EE" dirty="0"/>
          </a:p>
          <a:p>
            <a:pPr marL="101600" indent="0">
              <a:buNone/>
            </a:pPr>
            <a:endParaRPr lang="et-EE" dirty="0" smtClean="0"/>
          </a:p>
          <a:p>
            <a:pPr marL="101600" indent="0" algn="ctr">
              <a:buNone/>
            </a:pPr>
            <a:endParaRPr lang="et-EE" dirty="0"/>
          </a:p>
          <a:p>
            <a:pPr marL="101600" indent="0" algn="ctr">
              <a:buNone/>
            </a:pPr>
            <a:r>
              <a:rPr lang="et-EE" dirty="0" smtClean="0"/>
              <a:t>Nüüd võid valida etteantud suuruses 4:3 või 16:9 plakati või vajutades „kohandatud slaidisuurus“ saad ise suuruse kirja panna.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2. samm: määra plakati kõrgus/ laius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78435" t="2010" r="13" b="65596"/>
          <a:stretch/>
        </p:blipFill>
        <p:spPr>
          <a:xfrm>
            <a:off x="4109663" y="1830373"/>
            <a:ext cx="2158696" cy="18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24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Määra plakati laius ja kõrgus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Kohandatud slaidisuurus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31372" t="31230" r="31441" b="36479"/>
          <a:stretch/>
        </p:blipFill>
        <p:spPr>
          <a:xfrm>
            <a:off x="1629778" y="2115879"/>
            <a:ext cx="4834818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25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Vajuta KUJUNDUS ja leia sobiv väljanägemine oma plakatile.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3. samm: vali sobiv kujundus 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28182" t="5863" r="43216" b="83381"/>
          <a:stretch/>
        </p:blipFill>
        <p:spPr>
          <a:xfrm>
            <a:off x="1733466" y="2218859"/>
            <a:ext cx="3721395" cy="78681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5137079" y="2250040"/>
            <a:ext cx="317782" cy="7191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5454861" y="2455746"/>
            <a:ext cx="2800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Nooltega näed rohkem kujundusi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7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26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Vajuta LISA ja saad oma plakatile lisada: </a:t>
            </a:r>
          </a:p>
          <a:p>
            <a:pPr>
              <a:buFontTx/>
              <a:buChar char="-"/>
            </a:pPr>
            <a:r>
              <a:rPr lang="et-EE" dirty="0" smtClean="0"/>
              <a:t>Pilte</a:t>
            </a:r>
          </a:p>
          <a:p>
            <a:pPr>
              <a:buFontTx/>
              <a:buChar char="-"/>
            </a:pPr>
            <a:r>
              <a:rPr lang="et-EE" dirty="0" smtClean="0"/>
              <a:t>Kujundeid</a:t>
            </a:r>
          </a:p>
          <a:p>
            <a:pPr>
              <a:buFontTx/>
              <a:buChar char="-"/>
            </a:pPr>
            <a:r>
              <a:rPr lang="et-EE" dirty="0" smtClean="0"/>
              <a:t>Tekstiväljasid (teksti) või vajutades nuppu WordArt saad koheselt valida erinevate kujundustega tekstiväljade vahel</a:t>
            </a:r>
          </a:p>
          <a:p>
            <a:pPr>
              <a:buFontTx/>
              <a:buChar char="-"/>
            </a:pPr>
            <a:r>
              <a:rPr lang="et-EE" dirty="0" smtClean="0"/>
              <a:t>Sümboleid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4. samm: lisa oma plakatile kõike sobivat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4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27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Ära koorma oma plakatit üle.</a:t>
            </a:r>
          </a:p>
          <a:p>
            <a:r>
              <a:rPr lang="et-EE" dirty="0" smtClean="0"/>
              <a:t>Ole võimalikult loov!</a:t>
            </a:r>
          </a:p>
          <a:p>
            <a:r>
              <a:rPr lang="et-EE" dirty="0" smtClean="0"/>
              <a:t>Lisa illustreerivat materjali: kujundusega või erinevaid pilte.</a:t>
            </a:r>
          </a:p>
          <a:p>
            <a:r>
              <a:rPr lang="et-EE" dirty="0" smtClean="0"/>
              <a:t>Katseta, kuidas parem välja võiks tulla!</a:t>
            </a:r>
          </a:p>
          <a:p>
            <a:pPr marL="101600" indent="0">
              <a:buNone/>
            </a:pP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5. samm: hakka kujundama!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45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28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3435" y="1371050"/>
            <a:ext cx="7292566" cy="3544500"/>
          </a:xfrm>
        </p:spPr>
        <p:txBody>
          <a:bodyPr/>
          <a:lstStyle/>
          <a:p>
            <a:r>
              <a:rPr lang="et-EE" dirty="0" smtClean="0"/>
              <a:t>Vali menüüst: </a:t>
            </a:r>
          </a:p>
          <a:p>
            <a:pPr marL="101600" indent="0">
              <a:buNone/>
            </a:pPr>
            <a:r>
              <a:rPr lang="et-EE" dirty="0" smtClean="0"/>
              <a:t>FAIL -&gt; </a:t>
            </a:r>
          </a:p>
          <a:p>
            <a:pPr marL="101600" indent="0">
              <a:buNone/>
            </a:pPr>
            <a:r>
              <a:rPr lang="et-EE" dirty="0" smtClean="0"/>
              <a:t>Salvesta nimega -&gt; </a:t>
            </a:r>
          </a:p>
          <a:p>
            <a:pPr marL="101600" indent="0">
              <a:buNone/>
            </a:pPr>
            <a:r>
              <a:rPr lang="et-EE" dirty="0" smtClean="0"/>
              <a:t>Töölaud/ </a:t>
            </a:r>
            <a:r>
              <a:rPr lang="et-EE" dirty="0" err="1" smtClean="0"/>
              <a:t>desktop</a:t>
            </a:r>
            <a:r>
              <a:rPr lang="et-EE" dirty="0" smtClean="0"/>
              <a:t> vms kaust, kuhu faili salvestada soovid -&gt; muuda salvestustüüp, vali neist: PDF, JPEG-vorming või PNG-vorming -&gt;</a:t>
            </a:r>
          </a:p>
          <a:p>
            <a:pPr marL="101600" indent="0">
              <a:buNone/>
            </a:pPr>
            <a:r>
              <a:rPr lang="et-EE" dirty="0" smtClean="0"/>
              <a:t>Salvesta</a:t>
            </a:r>
          </a:p>
          <a:p>
            <a:pPr marL="101600" indent="0">
              <a:buNone/>
            </a:pPr>
            <a:endParaRPr lang="et-EE" dirty="0"/>
          </a:p>
          <a:p>
            <a:pPr marL="101600" indent="0">
              <a:buNone/>
            </a:pPr>
            <a:r>
              <a:rPr lang="et-EE" dirty="0" smtClean="0"/>
              <a:t>Fail on plakati kujul </a:t>
            </a:r>
            <a:r>
              <a:rPr lang="et-EE" smtClean="0"/>
              <a:t>sinu arvutis olemas!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6. samm: salvestamine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838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29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Püüa valmis teha plakat </a:t>
            </a:r>
          </a:p>
          <a:p>
            <a:pPr>
              <a:buFontTx/>
              <a:buChar char="-"/>
            </a:pPr>
            <a:r>
              <a:rPr lang="et-EE" dirty="0" smtClean="0"/>
              <a:t>Kõrgus: 20 cm</a:t>
            </a:r>
          </a:p>
          <a:p>
            <a:pPr>
              <a:buFontTx/>
              <a:buChar char="-"/>
            </a:pPr>
            <a:r>
              <a:rPr lang="et-EE" dirty="0" smtClean="0"/>
              <a:t>Laius: 30 cm </a:t>
            </a:r>
          </a:p>
          <a:p>
            <a:pPr>
              <a:buFontTx/>
              <a:buChar char="-"/>
            </a:pPr>
            <a:r>
              <a:rPr lang="et-EE" dirty="0" smtClean="0"/>
              <a:t>Vali kujundus nimega „lõik“ (sinine)</a:t>
            </a:r>
          </a:p>
          <a:p>
            <a:pPr>
              <a:buFontTx/>
              <a:buChar char="-"/>
            </a:pPr>
            <a:r>
              <a:rPr lang="et-EE" dirty="0" smtClean="0"/>
              <a:t>Lisa WordArtist oranž tekst ja kirjuta sinna midagi</a:t>
            </a:r>
          </a:p>
          <a:p>
            <a:pPr>
              <a:buFontTx/>
              <a:buChar char="-"/>
            </a:pPr>
            <a:r>
              <a:rPr lang="et-EE" dirty="0" smtClean="0"/>
              <a:t>Lisa plakatile 3 kujundit ja kirjuta nende sisse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Prooviplakat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199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Arutelu</a:t>
            </a:r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1513880" y="2330830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u="sng" dirty="0" smtClean="0">
                <a:solidFill>
                  <a:srgbClr val="7030A0"/>
                </a:solidFill>
              </a:rPr>
              <a:t>Milline on hea plakat?</a:t>
            </a:r>
            <a:endParaRPr lang="et-EE" sz="1600" u="sng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4468" y="2586052"/>
            <a:ext cx="28568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00" b="1" dirty="0" smtClean="0">
                <a:solidFill>
                  <a:schemeClr val="accent3"/>
                </a:solidFill>
              </a:rPr>
              <a:t>Milline on kehv plakat?</a:t>
            </a:r>
            <a:endParaRPr lang="et-EE" sz="19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1956" y="1799788"/>
            <a:ext cx="3365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500" b="1" dirty="0" smtClean="0">
                <a:solidFill>
                  <a:srgbClr val="FF0000"/>
                </a:solidFill>
              </a:rPr>
              <a:t>Millist plakatit Sina näha tahaksid?</a:t>
            </a:r>
            <a:endParaRPr lang="et-EE" sz="1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0041" y="3253608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i="1" dirty="0" smtClean="0"/>
              <a:t>Milline plakat ei kutsu lugema?</a:t>
            </a:r>
            <a:endParaRPr lang="et-EE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56829" y="406553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800" dirty="0" smtClean="0">
                <a:solidFill>
                  <a:srgbClr val="00B0F0"/>
                </a:solidFill>
              </a:rPr>
              <a:t>Mis </a:t>
            </a:r>
            <a:r>
              <a:rPr lang="et-EE" sz="1800" dirty="0" smtClean="0">
                <a:solidFill>
                  <a:srgbClr val="FFC000"/>
                </a:solidFill>
              </a:rPr>
              <a:t>peab</a:t>
            </a:r>
            <a:r>
              <a:rPr lang="et-EE" sz="1800" dirty="0" smtClean="0">
                <a:solidFill>
                  <a:srgbClr val="00B0F0"/>
                </a:solidFill>
              </a:rPr>
              <a:t> </a:t>
            </a:r>
            <a:r>
              <a:rPr lang="et-EE" sz="1800" dirty="0" smtClean="0">
                <a:solidFill>
                  <a:schemeClr val="accent6"/>
                </a:solidFill>
              </a:rPr>
              <a:t>ühel</a:t>
            </a:r>
            <a:r>
              <a:rPr lang="et-EE" sz="1800" dirty="0" smtClean="0">
                <a:solidFill>
                  <a:srgbClr val="00B0F0"/>
                </a:solidFill>
              </a:rPr>
              <a:t> </a:t>
            </a:r>
            <a:r>
              <a:rPr lang="et-EE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plakatil</a:t>
            </a:r>
            <a:r>
              <a:rPr lang="et-EE" sz="1800" dirty="0" smtClean="0">
                <a:solidFill>
                  <a:srgbClr val="00B0F0"/>
                </a:solidFill>
              </a:rPr>
              <a:t> kindlasti </a:t>
            </a:r>
            <a:r>
              <a:rPr lang="et-EE" sz="1800" dirty="0" smtClean="0">
                <a:solidFill>
                  <a:srgbClr val="92D050"/>
                </a:solidFill>
              </a:rPr>
              <a:t>olema</a:t>
            </a:r>
            <a:r>
              <a:rPr lang="et-EE" sz="1800" dirty="0" smtClean="0">
                <a:solidFill>
                  <a:srgbClr val="00B0F0"/>
                </a:solidFill>
              </a:rPr>
              <a:t>?</a:t>
            </a:r>
            <a:endParaRPr lang="et-EE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30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Kas sinu plakat näeb välja umbes nii?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27690" t="20172" r="13553" b="10497"/>
          <a:stretch/>
        </p:blipFill>
        <p:spPr>
          <a:xfrm>
            <a:off x="2306859" y="1445561"/>
            <a:ext cx="4744652" cy="31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31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Mida hakkad kindlasti kasutama?</a:t>
            </a:r>
          </a:p>
          <a:p>
            <a:r>
              <a:rPr lang="et-EE" dirty="0" smtClean="0"/>
              <a:t>Mis pole väga meeltmööda ja kasutama ei kutsu?</a:t>
            </a:r>
          </a:p>
          <a:p>
            <a:r>
              <a:rPr lang="et-EE" dirty="0" smtClean="0"/>
              <a:t>Kas keskkonda oleks võimalik kasutada õppetöös õpilastega?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Hinnang </a:t>
            </a:r>
            <a:r>
              <a:rPr lang="et-EE" dirty="0" err="1" smtClean="0"/>
              <a:t>Canva</a:t>
            </a:r>
            <a:r>
              <a:rPr lang="et-EE" dirty="0" smtClean="0"/>
              <a:t> võimalustele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58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32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Mida hakkad kindlasti kasutama?</a:t>
            </a:r>
          </a:p>
          <a:p>
            <a:r>
              <a:rPr lang="et-EE" dirty="0"/>
              <a:t>Mis pole väga meeltmööda ja kasutama ei kutsu?</a:t>
            </a:r>
          </a:p>
          <a:p>
            <a:r>
              <a:rPr lang="et-EE" dirty="0"/>
              <a:t>Kas keskkonda oleks võimalik kasutada õppetöös õpilastega?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Hinnang </a:t>
            </a:r>
            <a:r>
              <a:rPr lang="et-EE" dirty="0" err="1" smtClean="0"/>
              <a:t>PowerPoint’i</a:t>
            </a:r>
            <a:r>
              <a:rPr lang="et-EE" dirty="0" smtClean="0"/>
              <a:t> võimalustele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60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33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Nüüd katsetama ja uusi plakateid looma!</a:t>
            </a:r>
          </a:p>
          <a:p>
            <a:r>
              <a:rPr lang="et-EE" dirty="0" smtClean="0"/>
              <a:t>Vali, kas lood esimese plakati ise </a:t>
            </a:r>
            <a:r>
              <a:rPr lang="et-EE" dirty="0" err="1" smtClean="0"/>
              <a:t>Canvas</a:t>
            </a:r>
            <a:r>
              <a:rPr lang="et-EE" dirty="0" smtClean="0"/>
              <a:t> või PowerPointis. </a:t>
            </a:r>
          </a:p>
          <a:p>
            <a:pPr marL="101600" indent="0">
              <a:buNone/>
            </a:pPr>
            <a:endParaRPr lang="et-EE" dirty="0" smtClean="0"/>
          </a:p>
          <a:p>
            <a:r>
              <a:rPr lang="et-EE" dirty="0" smtClean="0"/>
              <a:t>Millist plakatit soovid teha: </a:t>
            </a:r>
          </a:p>
          <a:p>
            <a:pPr lvl="1"/>
            <a:r>
              <a:rPr lang="et-EE" dirty="0" smtClean="0"/>
              <a:t>Õpetlik </a:t>
            </a:r>
            <a:r>
              <a:rPr lang="et-EE" dirty="0"/>
              <a:t>plakat tähtsa infoga?</a:t>
            </a:r>
          </a:p>
          <a:p>
            <a:pPr lvl="1"/>
            <a:r>
              <a:rPr lang="et-EE" dirty="0"/>
              <a:t>Plakat reklaamimaks üritust?</a:t>
            </a:r>
          </a:p>
          <a:p>
            <a:pPr lvl="1"/>
            <a:r>
              <a:rPr lang="et-EE" dirty="0"/>
              <a:t>Plakat millegi meelde tuletamiseks?</a:t>
            </a:r>
          </a:p>
          <a:p>
            <a:pPr lvl="1"/>
            <a:r>
              <a:rPr lang="et-EE" dirty="0"/>
              <a:t>Inspireeriv, kaunistav plakat.</a:t>
            </a:r>
          </a:p>
          <a:p>
            <a:pPr marL="101600" indent="0">
              <a:buNone/>
            </a:pPr>
            <a:endParaRPr lang="et-EE" dirty="0" smtClean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>
                <a:solidFill>
                  <a:srgbClr val="FFFF00"/>
                </a:solidFill>
              </a:rPr>
              <a:t>Tee </a:t>
            </a:r>
            <a:r>
              <a:rPr lang="et-EE" dirty="0">
                <a:solidFill>
                  <a:srgbClr val="FFFF00"/>
                </a:solidFill>
              </a:rPr>
              <a:t>plakat, mida saad töös kasutada</a:t>
            </a:r>
          </a:p>
        </p:txBody>
      </p:sp>
    </p:spTree>
    <p:extLst>
      <p:ext uri="{BB962C8B-B14F-4D97-AF65-F5344CB8AC3E}">
        <p14:creationId xmlns:p14="http://schemas.microsoft.com/office/powerpoint/2010/main" val="41251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34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https://pixabay.com/photos/poster-posters-wall-2246306</a:t>
            </a:r>
            <a:r>
              <a:rPr lang="et-EE" dirty="0" smtClean="0">
                <a:hlinkClick r:id="rId2"/>
              </a:rPr>
              <a:t>/</a:t>
            </a:r>
            <a:endParaRPr lang="et-EE" dirty="0" smtClean="0"/>
          </a:p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www.arthurlloyd.co.uk/PrestonTheatres.htm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https://commons.wikimedia.org/wiki/File:Microsoft_PowerPoint_2013_logo.svg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Kasutatud allikad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7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buNone/>
            </a:pPr>
            <a:r>
              <a:rPr lang="et-EE" sz="3000" dirty="0" smtClean="0"/>
              <a:t>Head loovuse arendamist! Jõudu ja indu! </a:t>
            </a:r>
            <a:endParaRPr lang="et-EE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t-EE" dirty="0" smtClean="0"/>
              <a:t>bit.ly/</a:t>
            </a:r>
            <a:r>
              <a:rPr lang="et-EE" dirty="0" err="1" smtClean="0"/>
              <a:t>digiABC</a:t>
            </a:r>
            <a:endParaRPr lang="et-EE" dirty="0"/>
          </a:p>
        </p:txBody>
      </p:sp>
      <p:pic>
        <p:nvPicPr>
          <p:cNvPr id="1026" name="Picture 2" descr="Creative Commons Lic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93" y="4298840"/>
            <a:ext cx="969032" cy="3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35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3683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4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			Analüüsi seda plakatit</a:t>
            </a:r>
            <a:endParaRPr lang="et-EE" dirty="0"/>
          </a:p>
        </p:txBody>
      </p:sp>
      <p:pic>
        <p:nvPicPr>
          <p:cNvPr id="2050" name="Picture 2" descr="Seotud kuju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" y="0"/>
            <a:ext cx="35053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5161" y="2063918"/>
            <a:ext cx="452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dirty="0" smtClean="0">
                <a:solidFill>
                  <a:schemeClr val="accent1">
                    <a:lumMod val="50000"/>
                  </a:schemeClr>
                </a:solidFill>
              </a:rPr>
              <a:t>1. Mis on hästi? </a:t>
            </a:r>
          </a:p>
          <a:p>
            <a:r>
              <a:rPr lang="et-EE" sz="2000" b="1" dirty="0" smtClean="0">
                <a:solidFill>
                  <a:schemeClr val="accent1">
                    <a:lumMod val="50000"/>
                  </a:schemeClr>
                </a:solidFill>
              </a:rPr>
              <a:t>2. Mis võiks olla teisiti?</a:t>
            </a:r>
          </a:p>
          <a:p>
            <a:r>
              <a:rPr lang="et-EE" sz="2000" b="1" dirty="0" smtClean="0">
                <a:solidFill>
                  <a:schemeClr val="accent1">
                    <a:lumMod val="50000"/>
                  </a:schemeClr>
                </a:solidFill>
              </a:rPr>
              <a:t>3. Kuidas muudaksid seda plakatit?</a:t>
            </a:r>
            <a:endParaRPr lang="et-E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5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Võimalik kasutada kooli- ja klassiürituste jaoks </a:t>
            </a:r>
          </a:p>
          <a:p>
            <a:r>
              <a:rPr lang="et-EE" dirty="0" smtClean="0"/>
              <a:t>Õppe-eesmärgil informeerimiseks</a:t>
            </a:r>
          </a:p>
          <a:p>
            <a:r>
              <a:rPr lang="et-EE" dirty="0" smtClean="0"/>
              <a:t>Klassi kaunistamiseks ja informeerimiseks</a:t>
            </a:r>
          </a:p>
          <a:p>
            <a:r>
              <a:rPr lang="et-EE" dirty="0" smtClean="0"/>
              <a:t>Õpilastele õppimiseks, kingituseks vms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Plakatite kasutamine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005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6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Canva.com lehel on väga palju võimalusi luua kujundusi: </a:t>
            </a:r>
          </a:p>
          <a:p>
            <a:pPr lvl="1"/>
            <a:r>
              <a:rPr lang="et-EE" dirty="0"/>
              <a:t>p</a:t>
            </a:r>
            <a:r>
              <a:rPr lang="et-EE" dirty="0" smtClean="0"/>
              <a:t>lakateid, </a:t>
            </a:r>
          </a:p>
          <a:p>
            <a:pPr lvl="1"/>
            <a:r>
              <a:rPr lang="et-EE" dirty="0"/>
              <a:t>t</a:t>
            </a:r>
            <a:r>
              <a:rPr lang="et-EE" dirty="0" smtClean="0"/>
              <a:t>eateid, </a:t>
            </a:r>
          </a:p>
          <a:p>
            <a:pPr lvl="1"/>
            <a:r>
              <a:rPr lang="et-EE" dirty="0"/>
              <a:t>a</a:t>
            </a:r>
            <a:r>
              <a:rPr lang="et-EE" dirty="0" smtClean="0"/>
              <a:t>astaraamatuid, 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ilte, </a:t>
            </a:r>
          </a:p>
          <a:p>
            <a:pPr lvl="1"/>
            <a:r>
              <a:rPr lang="et-EE" dirty="0"/>
              <a:t>e</a:t>
            </a:r>
            <a:r>
              <a:rPr lang="et-EE" dirty="0" smtClean="0"/>
              <a:t>sitlusi, 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aanepilte,</a:t>
            </a:r>
          </a:p>
          <a:p>
            <a:pPr lvl="1"/>
            <a:r>
              <a:rPr lang="et-EE" dirty="0"/>
              <a:t>l</a:t>
            </a:r>
            <a:r>
              <a:rPr lang="et-EE" dirty="0" smtClean="0"/>
              <a:t>endlehti, </a:t>
            </a:r>
          </a:p>
          <a:p>
            <a:pPr lvl="1"/>
            <a:r>
              <a:rPr lang="et-EE" dirty="0" err="1"/>
              <a:t>c</a:t>
            </a:r>
            <a:r>
              <a:rPr lang="et-EE" dirty="0" err="1" smtClean="0"/>
              <a:t>v-d</a:t>
            </a:r>
            <a:r>
              <a:rPr lang="et-EE" dirty="0" smtClean="0"/>
              <a:t>, </a:t>
            </a:r>
          </a:p>
          <a:p>
            <a:pPr lvl="1"/>
            <a:r>
              <a:rPr lang="et-EE" dirty="0"/>
              <a:t>m</a:t>
            </a:r>
            <a:r>
              <a:rPr lang="et-EE" dirty="0" smtClean="0"/>
              <a:t>enüüd jne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err="1" smtClean="0"/>
              <a:t>Canva</a:t>
            </a:r>
            <a:r>
              <a:rPr lang="et-EE" dirty="0" smtClean="0"/>
              <a:t> keskkond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04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7</a:t>
            </a:fld>
            <a:endParaRPr lang="et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/>
              <a:t>1. samm: </a:t>
            </a:r>
            <a:r>
              <a:rPr lang="et-EE" dirty="0" smtClean="0"/>
              <a:t>mine </a:t>
            </a:r>
            <a:r>
              <a:rPr lang="et-EE" dirty="0" smtClean="0">
                <a:solidFill>
                  <a:srgbClr val="FFFF00"/>
                </a:solidFill>
              </a:rPr>
              <a:t>canva.com</a:t>
            </a:r>
            <a:endParaRPr lang="et-EE" dirty="0">
              <a:solidFill>
                <a:srgbClr val="FFFF00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 rotWithShape="1">
          <a:blip r:embed="rId2"/>
          <a:srcRect l="-12" b="5505"/>
          <a:stretch/>
        </p:blipFill>
        <p:spPr>
          <a:xfrm>
            <a:off x="788516" y="1200175"/>
            <a:ext cx="7423273" cy="39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8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Registreeruda saab Facebooki, Gmaili või tavalise meiliaadressiga. </a:t>
            </a:r>
          </a:p>
          <a:p>
            <a:endParaRPr lang="et-EE" dirty="0" smtClean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2. samm: logi sisse või registreeru 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327" t="18433" r="73069" b="16988"/>
          <a:stretch/>
        </p:blipFill>
        <p:spPr>
          <a:xfrm>
            <a:off x="-800" y="2146202"/>
            <a:ext cx="2196121" cy="29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 smtClean="0"/>
              <a:t>9</a:t>
            </a:fld>
            <a:endParaRPr lang="et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Saad valida erinevate aluste vahel, mida kujundama hakkad. </a:t>
            </a:r>
          </a:p>
          <a:p>
            <a:r>
              <a:rPr lang="et-EE" dirty="0" smtClean="0"/>
              <a:t>Teeme läbi </a:t>
            </a:r>
            <a:r>
              <a:rPr lang="et-EE" dirty="0" smtClean="0">
                <a:solidFill>
                  <a:srgbClr val="00B050"/>
                </a:solidFill>
              </a:rPr>
              <a:t>Plakati </a:t>
            </a:r>
            <a:r>
              <a:rPr lang="et-EE" dirty="0" smtClean="0"/>
              <a:t>kujundamise. Vajuta plakati peale. 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t-EE" dirty="0" smtClean="0"/>
              <a:t>3. samm: loo kujundus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/>
          <a:srcRect l="18456" t="53303" r="21317" b="6928"/>
          <a:stretch/>
        </p:blipFill>
        <p:spPr>
          <a:xfrm>
            <a:off x="-40196" y="2411744"/>
            <a:ext cx="7836196" cy="29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 ABC Slaidid.potx" id="{F2BB0638-F3C5-443E-A7DF-5FF292B2DB36}" vid="{E8B667D4-17AC-47AD-9EE9-B27896F671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 ABC Slaidid</Template>
  <TotalTime>4273</TotalTime>
  <Words>816</Words>
  <Application>Microsoft Office PowerPoint</Application>
  <PresentationFormat>Ekraaniseanss (16:9)</PresentationFormat>
  <Paragraphs>176</Paragraphs>
  <Slides>35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35</vt:i4>
      </vt:variant>
    </vt:vector>
  </HeadingPairs>
  <TitlesOfParts>
    <vt:vector size="38" baseType="lpstr">
      <vt:lpstr>Arial</vt:lpstr>
      <vt:lpstr>Roboto</vt:lpstr>
      <vt:lpstr>Basset template</vt:lpstr>
      <vt:lpstr>Plakat</vt:lpstr>
      <vt:lpstr>Plakat – mida tähendab?</vt:lpstr>
      <vt:lpstr>Arutelu</vt:lpstr>
      <vt:lpstr>   Analüüsi seda plakatit</vt:lpstr>
      <vt:lpstr>Plakatite kasutamine</vt:lpstr>
      <vt:lpstr>Canva keskkond</vt:lpstr>
      <vt:lpstr>1. samm: mine canva.com</vt:lpstr>
      <vt:lpstr>2. samm: logi sisse või registreeru </vt:lpstr>
      <vt:lpstr>3. samm: loo kujundus</vt:lpstr>
      <vt:lpstr>4. samm: hakka kujundama!</vt:lpstr>
      <vt:lpstr>Menüü: mallid</vt:lpstr>
      <vt:lpstr>Menüü: fotod</vt:lpstr>
      <vt:lpstr>Menüü: elemendid</vt:lpstr>
      <vt:lpstr>Menüü: tekst</vt:lpstr>
      <vt:lpstr>Menüü: taust</vt:lpstr>
      <vt:lpstr>Menüü: üleslaadimine</vt:lpstr>
      <vt:lpstr>Katsetamine</vt:lpstr>
      <vt:lpstr>Videojuhend</vt:lpstr>
      <vt:lpstr>Ülesanne: püüa teha selline plakat</vt:lpstr>
      <vt:lpstr>Ülesanne: püüa teha selline plakat</vt:lpstr>
      <vt:lpstr>PowerPoint</vt:lpstr>
      <vt:lpstr>1. samm: ava PowerPoint </vt:lpstr>
      <vt:lpstr>2. samm: määra plakati kõrgus/ laius</vt:lpstr>
      <vt:lpstr>Kohandatud slaidisuurus</vt:lpstr>
      <vt:lpstr>3. samm: vali sobiv kujundus </vt:lpstr>
      <vt:lpstr>4. samm: lisa oma plakatile kõike sobivat</vt:lpstr>
      <vt:lpstr>5. samm: hakka kujundama!</vt:lpstr>
      <vt:lpstr>6. samm: salvestamine</vt:lpstr>
      <vt:lpstr>Prooviplakat</vt:lpstr>
      <vt:lpstr>Kas sinu plakat näeb välja umbes nii?</vt:lpstr>
      <vt:lpstr>Hinnang Canva võimalustele</vt:lpstr>
      <vt:lpstr>Hinnang PowerPoint’i võimalustele</vt:lpstr>
      <vt:lpstr>Tee plakat, mida saad töös kasutada</vt:lpstr>
      <vt:lpstr>Kasutatud allikad</vt:lpstr>
      <vt:lpstr>Head loovuse arendamist! Jõudu ja indu!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Arvuti riistvara ja hooldamine</dc:title>
  <dc:creator>Kasutaja</dc:creator>
  <cp:lastModifiedBy>14</cp:lastModifiedBy>
  <cp:revision>58</cp:revision>
  <dcterms:modified xsi:type="dcterms:W3CDTF">2019-10-23T11:58:27Z</dcterms:modified>
</cp:coreProperties>
</file>