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5472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415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5544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8807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779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60566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14150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3580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6324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386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9410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100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204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836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528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415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ACBE7-43BF-4FA3-BF01-AD7EC4DFC518}" type="datetimeFigureOut">
              <a:rPr lang="et-EE" smtClean="0"/>
              <a:t>23.10.2019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80AC78-1B78-497C-93D7-23FC03C078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829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bit.ly/tpkdigiabc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829734" y="0"/>
            <a:ext cx="4064000" cy="1646302"/>
          </a:xfrm>
        </p:spPr>
        <p:txBody>
          <a:bodyPr/>
          <a:lstStyle/>
          <a:p>
            <a:pPr algn="l"/>
            <a:r>
              <a:rPr lang="et-EE" sz="3200" dirty="0" smtClean="0"/>
              <a:t>Õpetajatele koolitus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 ABC</a:t>
            </a:r>
            <a:endParaRPr lang="et-E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829734" y="1734735"/>
            <a:ext cx="4174066" cy="1723666"/>
          </a:xfrm>
        </p:spPr>
        <p:txBody>
          <a:bodyPr>
            <a:normAutofit/>
          </a:bodyPr>
          <a:lstStyle/>
          <a:p>
            <a:pPr algn="l"/>
            <a:r>
              <a:rPr lang="et-EE" dirty="0" smtClean="0">
                <a:solidFill>
                  <a:schemeClr val="accent2">
                    <a:lumMod val="75000"/>
                  </a:schemeClr>
                </a:solidFill>
              </a:rPr>
              <a:t>31.oktoober</a:t>
            </a:r>
          </a:p>
          <a:p>
            <a:pPr algn="l"/>
            <a:r>
              <a:rPr lang="et-EE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t-EE" dirty="0" smtClean="0">
                <a:solidFill>
                  <a:schemeClr val="accent2">
                    <a:lumMod val="75000"/>
                  </a:schemeClr>
                </a:solidFill>
              </a:rPr>
              <a:t>ell 14.15</a:t>
            </a:r>
          </a:p>
          <a:p>
            <a:pPr algn="l"/>
            <a:r>
              <a:rPr lang="et-EE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t-EE" dirty="0" smtClean="0">
                <a:solidFill>
                  <a:schemeClr val="accent2">
                    <a:lumMod val="75000"/>
                  </a:schemeClr>
                </a:solidFill>
              </a:rPr>
              <a:t>lgklasside maja arvutiklassis</a:t>
            </a:r>
            <a:endParaRPr lang="et-E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Alapealkiri 2"/>
          <p:cNvSpPr txBox="1">
            <a:spLocks/>
          </p:cNvSpPr>
          <p:nvPr/>
        </p:nvSpPr>
        <p:spPr>
          <a:xfrm>
            <a:off x="6932612" y="4943836"/>
            <a:ext cx="3310467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t-EE" dirty="0" smtClean="0">
                <a:solidFill>
                  <a:schemeClr val="accent2">
                    <a:lumMod val="75000"/>
                  </a:schemeClr>
                </a:solidFill>
              </a:rPr>
              <a:t>Registreerumine</a:t>
            </a:r>
          </a:p>
          <a:p>
            <a:pPr algn="l"/>
            <a:r>
              <a:rPr lang="et-EE" dirty="0" smtClean="0">
                <a:solidFill>
                  <a:schemeClr val="accent2">
                    <a:lumMod val="75000"/>
                  </a:schemeClr>
                </a:solidFill>
              </a:rPr>
              <a:t>koolitusele</a:t>
            </a:r>
          </a:p>
          <a:p>
            <a:pPr algn="l"/>
            <a:r>
              <a:rPr lang="et-EE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http://</a:t>
            </a:r>
            <a:r>
              <a:rPr lang="et-EE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bit.ly/tpkdigiabc</a:t>
            </a:r>
            <a:r>
              <a:rPr lang="et-E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t-E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4533900"/>
            <a:ext cx="2914650" cy="2324100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1188" y="5686425"/>
            <a:ext cx="3705225" cy="1171575"/>
          </a:xfrm>
          <a:prstGeom prst="rect">
            <a:avLst/>
          </a:prstGeom>
        </p:spPr>
      </p:pic>
      <p:pic>
        <p:nvPicPr>
          <p:cNvPr id="7" name="Pilt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7366" y="2892924"/>
            <a:ext cx="781050" cy="819150"/>
          </a:xfrm>
          <a:prstGeom prst="rect">
            <a:avLst/>
          </a:prstGeom>
        </p:spPr>
      </p:pic>
      <p:sp>
        <p:nvSpPr>
          <p:cNvPr id="8" name="Alapealkiri 2"/>
          <p:cNvSpPr txBox="1">
            <a:spLocks/>
          </p:cNvSpPr>
          <p:nvPr/>
        </p:nvSpPr>
        <p:spPr>
          <a:xfrm>
            <a:off x="5003800" y="888005"/>
            <a:ext cx="5693832" cy="37107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t-EE" sz="4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Plakati loomine ja avaldamine</a:t>
            </a:r>
          </a:p>
          <a:p>
            <a:pPr algn="l"/>
            <a:r>
              <a:rPr lang="et-EE" dirty="0" smtClean="0">
                <a:solidFill>
                  <a:schemeClr val="accent2">
                    <a:lumMod val="75000"/>
                  </a:schemeClr>
                </a:solidFill>
              </a:rPr>
              <a:t>PowerPoint</a:t>
            </a:r>
          </a:p>
          <a:p>
            <a:pPr algn="l"/>
            <a:endParaRPr lang="et-E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t-EE" dirty="0" smtClean="0">
                <a:solidFill>
                  <a:schemeClr val="accent2">
                    <a:lumMod val="75000"/>
                  </a:schemeClr>
                </a:solidFill>
              </a:rPr>
              <a:t>Canva</a:t>
            </a:r>
          </a:p>
          <a:p>
            <a:pPr algn="l"/>
            <a:endParaRPr lang="et-E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t-EE" dirty="0" smtClean="0">
                <a:solidFill>
                  <a:schemeClr val="accent2">
                    <a:lumMod val="75000"/>
                  </a:schemeClr>
                </a:solidFill>
              </a:rPr>
              <a:t>PosterMyWall</a:t>
            </a:r>
            <a:endParaRPr lang="et-EE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lt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4004" y="2105441"/>
            <a:ext cx="1475956" cy="1352960"/>
          </a:xfrm>
          <a:prstGeom prst="rect">
            <a:avLst/>
          </a:prstGeom>
        </p:spPr>
      </p:pic>
      <p:pic>
        <p:nvPicPr>
          <p:cNvPr id="10" name="Pilt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62098" y="3536235"/>
            <a:ext cx="1284029" cy="98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14531"/>
      </p:ext>
    </p:extLst>
  </p:cSld>
  <p:clrMapOvr>
    <a:masterClrMapping/>
  </p:clrMapOvr>
</p:sld>
</file>

<file path=ppt/theme/theme1.xml><?xml version="1.0" encoding="utf-8"?>
<a:theme xmlns:a="http://schemas.openxmlformats.org/drawingml/2006/main" name="Tahk">
  <a:themeElements>
    <a:clrScheme name="Tahk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Tahk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h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20</Words>
  <Application>Microsoft Office PowerPoint</Application>
  <PresentationFormat>Laiekraan</PresentationFormat>
  <Paragraphs>13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Tahk</vt:lpstr>
      <vt:lpstr>Õpetajatele koolitus Digi ABC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Õpetajatele koolitus Digi ABC</dc:title>
  <dc:creator>14</dc:creator>
  <cp:lastModifiedBy>14</cp:lastModifiedBy>
  <cp:revision>3</cp:revision>
  <dcterms:created xsi:type="dcterms:W3CDTF">2019-10-23T12:48:12Z</dcterms:created>
  <dcterms:modified xsi:type="dcterms:W3CDTF">2019-10-23T13:08:39Z</dcterms:modified>
</cp:coreProperties>
</file>